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46" r:id="rId1"/>
  </p:sldMasterIdLst>
  <p:notesMasterIdLst>
    <p:notesMasterId r:id="rId20"/>
  </p:notesMasterIdLst>
  <p:sldIdLst>
    <p:sldId id="693" r:id="rId2"/>
    <p:sldId id="694" r:id="rId3"/>
    <p:sldId id="695" r:id="rId4"/>
    <p:sldId id="696" r:id="rId5"/>
    <p:sldId id="697" r:id="rId6"/>
    <p:sldId id="698" r:id="rId7"/>
    <p:sldId id="699" r:id="rId8"/>
    <p:sldId id="700" r:id="rId9"/>
    <p:sldId id="701" r:id="rId10"/>
    <p:sldId id="702" r:id="rId11"/>
    <p:sldId id="703" r:id="rId12"/>
    <p:sldId id="704" r:id="rId13"/>
    <p:sldId id="705" r:id="rId14"/>
    <p:sldId id="706" r:id="rId15"/>
    <p:sldId id="707" r:id="rId16"/>
    <p:sldId id="708" r:id="rId17"/>
    <p:sldId id="709" r:id="rId18"/>
    <p:sldId id="71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9">
          <p15:clr>
            <a:srgbClr val="A4A3A4"/>
          </p15:clr>
        </p15:guide>
        <p15:guide id="2" pos="381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38" autoAdjust="0"/>
    <p:restoredTop sz="82761" autoAdjust="0"/>
  </p:normalViewPr>
  <p:slideViewPr>
    <p:cSldViewPr>
      <p:cViewPr varScale="1">
        <p:scale>
          <a:sx n="104" d="100"/>
          <a:sy n="104" d="100"/>
        </p:scale>
        <p:origin x="1416" y="91"/>
      </p:cViewPr>
      <p:guideLst>
        <p:guide orient="horz" pos="2139"/>
        <p:guide pos="381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647254-17E7-4ADB-8689-4DF0B75ABEAE}" type="datetimeFigureOut">
              <a:rPr lang="en-US" smtClean="0"/>
              <a:t>4/3/2018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48775B-CF46-4C85-8442-2105E47DAF04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5FD76D5E-97A5-4A78-939B-F180378287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3B6BE5F0-9EB2-4BD1-94BE-8482FF0E0D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D0248C8D-1768-494C-A0C7-D9007525E2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35FDC7-C5E2-41CB-8D70-6F6CCF7B80F7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8017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5DF86318-AB55-48AC-AECC-89767926E52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8611886B-3E74-4983-AB9C-4C595C1AF5F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A00A01B7-7F4F-41A3-8E4F-7739E9E8C6F7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A1BB1F-708A-49B7-9B50-6A653350B1CB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4988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F27667B3-144F-4FAB-9E8E-CA17E457495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F6D36E7D-7258-4E4A-BF8C-C9B611CF1BE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47E65570-11FF-4B89-B80F-03147D442101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DBBFD4-14F6-4F7F-A545-3A5081920EB8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905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44162CF1-38AB-488A-B736-E12380E4E25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F3B738E6-F704-42D1-A669-B288147446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C1B33E84-D2D5-470D-9D3D-99A54DE3EB8D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6EF366-50FB-485E-94C5-8DAF09842AD0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0946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A847C6AC-6D25-48B8-A04D-CC2ABE3BF61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78EAAED0-2D06-420D-AC01-752CFFB9345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441C600F-DDF3-4A25-A8E7-DC02482CB697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AFBAB9-DA03-432D-A5C0-93BA3E3557FC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1711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D6D65E3F-6F00-4BAE-BA84-905CD92C41C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4D125383-E7DD-4D42-A658-9CF66C8082B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BE2B4EDB-10C1-4376-847F-25EEEE0584B3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723F25-FE46-4851-855C-B35808071132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4059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6DD3D55B-CB01-4D39-81C0-1303FA0E9EA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073343D0-10BA-4912-950A-8CB6FBC158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0B2489FB-7B3C-4D51-9CDA-A8B63FD9AED3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675800-25C6-407A-8FBE-B2B7BDFC5B75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3543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797E08E7-BDF9-4E9E-A1E3-7B45B94207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79EB3E85-29E3-49FA-9595-6FCB7CE047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7A840112-4B64-4AAC-A823-F6E99476752C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105D1B-4BC1-4E1D-B763-30027AC213A9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2068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6298B7EE-DDCB-4934-AB34-543CFF19653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6DC288D2-FB2D-4F2D-B123-C2677C3A999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3F22A1C4-8E52-47D7-AE16-52A2D9FA3F68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D64BFE-FCFE-4A5A-829C-6CD247460000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4440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CEB63C60-D32F-4999-B38D-2839996104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FD53FB91-D7AD-4742-BDCB-29D7C1577CC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870F22A6-5C65-470A-9CA5-766F9B13843A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0B7D96-6A3D-4C6A-B43F-BBD5F95A7506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993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A7AC78F6-4EC7-433B-8AE4-8AD5EEFC9A7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F8D8AAE6-6833-4609-8726-8B122154D46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3E1BB8B0-D4B5-40E9-9C38-45E6A128785B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034009-077F-42E2-9251-03A1D7F1EB4C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938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9FB26408-0AAE-4047-8CFC-C619FDC168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CF66326F-5C4B-47C4-A18B-5878224E4AB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439CE402-8ECF-44F0-AF5C-36CF0010EA90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E53762-EE55-4F15-9C15-E3B981B9BAB2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653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CCFB02E0-EE29-464A-AB7B-32BB78A3538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92C6132F-5220-4312-A369-76C776E043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A5F271DE-723F-4A28-AE2A-6FB3532F9769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CBAC13-2789-49F4-9F88-E9A19C617068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137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E40A4D86-0A66-4BD6-BBDB-C5927F00CF8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3E3C0304-5F3A-4F42-A84D-CB18B9F499E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62B8AD52-34AC-49EE-B6B8-1B633AC76E0A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7D1105-E469-4DCF-96ED-838716AF2293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255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685BAA34-A3C9-45A9-B4D0-3B0EFFF39BB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1B1F132F-9A53-447C-A92E-A1E2AFD90D6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31C7B25D-B74B-447B-A89B-A0718F36238E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B0DB8-68A3-4ECA-8C76-3B6CE2ECEBD2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688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5D235317-4759-4F61-A262-7629C34FF31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D0211581-B5FF-4FEF-8123-F0D9459DA1E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18F75470-02D2-44EA-8105-E0CF5A935862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8ADB0B-4A67-47E2-8797-C6A1DCB796B6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729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E9EC4F40-CBDD-4C0F-87C2-B456CACBBE3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259D9976-868B-4054-BC1C-6BEB83C4248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48454925-8977-4B51-8C42-C145B4687611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9FCD20-366B-4FEF-A286-043216378FD1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9888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B06E8042-6F46-44C0-A5B4-E19DAD3BACD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1F8FC571-6390-4CD3-BE6A-C06E0F0122C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1BAC0A9E-D6E7-4CA7-92FB-7B94FCEE74DC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98C322-45CA-4346-824D-52722769C973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331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EF5C2B7-D94B-4528-B485-DBFE468696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62637DB-7A20-440D-8B6B-3C85925CE9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C12AD69-8B0A-4109-9190-50398CC3C8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4810D-D294-46B2-B4FF-3A220B6B5F7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45425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BEA77E5-7B30-4C49-A91E-FE07F0EB94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BA2BE47-7208-4F6B-88F5-21B93C8F94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7B5A471-AE1F-457C-B03E-D1743CA7A6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96A7D-CC60-4261-A7F7-1E7BDABA8E9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37814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7E9F230-99F4-4813-88DB-E6A805911D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12DD877-DE46-4A77-8AB2-1E939EB62E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5DD944-652B-48EB-AFD6-049768C302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33135-37DB-45D8-A914-968C01C02E5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66623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0E9A170-808A-4EB5-AC3A-1CA8D5E4EA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FA1C7A0-7DFA-42AF-AC1F-92A6454C7B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3274C14-BDA3-4018-BAE6-150FFF3C08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1FF14-88DD-4E72-B271-F2D5E7AA5AC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5671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A173F20-4C9F-431A-80C9-28468739BC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486D69A-B2FB-4A5E-A774-D7026575E9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DA97B33-5614-4AA1-BDCE-EC66790224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6756A-0D5C-4558-8A2C-11CBCDE6148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75642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9C8E46-36E5-462D-8D56-F9EDDB77DF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BE5DF3-4796-4101-9FC5-2BEAE2ED6D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7AD03D-7699-45CC-A916-EB81FBACE0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5D387-B761-4160-80E6-F7F59B3A756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82874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04790C1-5020-44F2-9858-F4F72D3999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008A116-C75F-4C28-BA86-86306C9CD8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64850F5-DEC1-4613-A97B-8934DE218E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06D52-7D09-40AD-9C8D-F5922F57AA9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38192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172FB3C-1DAC-41C0-B482-6A44F46C67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36E123D-D396-4E41-A8C6-AD680DB2DC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98369F8-6A11-403E-8A47-8940E2481F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C3F69-0601-477A-934A-DC95A15419C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27944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0F8E345-33E6-470E-B990-0B89C4E0DF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6510877-D093-4427-B96C-238D752DA0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F488E9D-4683-4864-A146-B7C4EB888C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442A6-3CBE-4F4C-94E8-BDCA07D2528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44935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7BF100-CCED-45A6-8200-8ED123F895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5CD403-87F7-4F7A-8687-FFB0F61A2E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ED2E0E-9803-4A6A-8BB1-69943626B7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76CC7-9676-439C-9ED3-B3094D73E71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78945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234A55-FE48-48E8-9B28-976045DD40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F4033A-7262-4613-A9D6-B4A022026E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134F60-C638-453A-905A-3449ADF30B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47770-3AAD-4BA5-9DED-B88332E6760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38807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E11F386-9CA7-4357-B44C-263B002F7A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2EFB9C5-D5D1-44B4-BC23-572BD82241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4235F151-D928-4C21-8273-28BAD45515E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B74EF608-E020-411A-BA41-DA2E00B1967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E37A3BC8-B984-4819-B0D3-613AB682FFF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E49DF1F3-F19B-473D-8946-1947661A4BD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40875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{FB20880A-6F1E-453C-B83D-37C87F85DCD0}">
            <a:extLst>
              <a:ext uri="{FF2B5EF4-FFF2-40B4-BE49-F238E27FC236}">
                <a16:creationId xmlns:a16="http://schemas.microsoft.com/office/drawing/2014/main" id="{2682A869-9338-4A56-B6B1-82F483FA8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 cap="rnd">
            <a:solidFill>
              <a:srgbClr val="9999FF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75" name="组合 3">
            <a:extLst>
              <a:ext uri="{FF2B5EF4-FFF2-40B4-BE49-F238E27FC236}">
                <a16:creationId xmlns:a16="http://schemas.microsoft.com/office/drawing/2014/main" id="{65567CA2-A8FC-49A0-9AD5-FD3A935A1774}"/>
              </a:ext>
            </a:extLst>
          </p:cNvPr>
          <p:cNvGrpSpPr>
            <a:grpSpLocks/>
          </p:cNvGrpSpPr>
          <p:nvPr/>
        </p:nvGrpSpPr>
        <p:grpSpPr bwMode="auto">
          <a:xfrm>
            <a:off x="2192338" y="609600"/>
            <a:ext cx="7807325" cy="6132513"/>
            <a:chOff x="986558" y="465132"/>
            <a:chExt cx="6902450" cy="5335593"/>
          </a:xfrm>
        </p:grpSpPr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DAB46559-E8B6-487F-944F-0D3FC3D3E3F4}"/>
                </a:ext>
              </a:extLst>
            </p:cNvPr>
            <p:cNvSpPr/>
            <p:nvPr/>
          </p:nvSpPr>
          <p:spPr bwMode="auto">
            <a:xfrm>
              <a:off x="3997081" y="4071457"/>
              <a:ext cx="1152280" cy="17292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3081" name="组合 2">
              <a:extLst>
                <a:ext uri="{FF2B5EF4-FFF2-40B4-BE49-F238E27FC236}">
                  <a16:creationId xmlns:a16="http://schemas.microsoft.com/office/drawing/2014/main" id="{FAD3BC33-49CF-430F-BAA7-F39B6F8435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07704" y="465132"/>
              <a:ext cx="5060159" cy="3530606"/>
              <a:chOff x="1907704" y="465132"/>
              <a:chExt cx="5060159" cy="3530606"/>
            </a:xfrm>
          </p:grpSpPr>
          <p:pic>
            <p:nvPicPr>
              <p:cNvPr id="3084" name="图片 6">
                <a:extLst>
                  <a:ext uri="{FF2B5EF4-FFF2-40B4-BE49-F238E27FC236}">
                    <a16:creationId xmlns:a16="http://schemas.microsoft.com/office/drawing/2014/main" id="{44674A8B-2503-4CA8-A05E-4AA66D276E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7963"/>
              <a:stretch>
                <a:fillRect/>
              </a:stretch>
            </p:blipFill>
            <p:spPr bwMode="auto">
              <a:xfrm>
                <a:off x="1907704" y="465132"/>
                <a:ext cx="5060159" cy="35306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DF89E791-BBC4-4767-9771-971187106D90}"/>
                  </a:ext>
                </a:extLst>
              </p:cNvPr>
              <p:cNvSpPr/>
              <p:nvPr/>
            </p:nvSpPr>
            <p:spPr>
              <a:xfrm>
                <a:off x="4283397" y="2708208"/>
                <a:ext cx="289123" cy="3867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pic>
          <p:nvPicPr>
            <p:cNvPr id="3082" name="图片 3">
              <a:extLst>
                <a:ext uri="{FF2B5EF4-FFF2-40B4-BE49-F238E27FC236}">
                  <a16:creationId xmlns:a16="http://schemas.microsoft.com/office/drawing/2014/main" id="{F29F808D-F069-41B7-8BAE-D95B717B6E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800"/>
            <a:stretch>
              <a:fillRect/>
            </a:stretch>
          </p:blipFill>
          <p:spPr bwMode="auto">
            <a:xfrm>
              <a:off x="986558" y="859967"/>
              <a:ext cx="6902450" cy="4393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Rectangle 6">
              <a:extLst>
                <a:ext uri="{FF2B5EF4-FFF2-40B4-BE49-F238E27FC236}">
                  <a16:creationId xmlns:a16="http://schemas.microsoft.com/office/drawing/2014/main" id="{B891E6A5-BCAC-436A-8A02-04C285C67524}"/>
                </a:ext>
              </a:extLst>
            </p:cNvPr>
            <p:cNvSpPr/>
            <p:nvPr/>
          </p:nvSpPr>
          <p:spPr bwMode="auto">
            <a:xfrm>
              <a:off x="2709591" y="4441153"/>
              <a:ext cx="3456384" cy="931565"/>
            </a:xfrm>
            <a:prstGeom prst="rect">
              <a:avLst/>
            </a:prstGeom>
            <a:noFill/>
          </p:spPr>
          <p:txBody>
            <a:bodyPr wrap="none">
              <a:prstTxWarp prst="textSlantUp">
                <a:avLst>
                  <a:gd name="adj" fmla="val 0"/>
                </a:avLst>
              </a:prstTxWarp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6600" b="0" i="0" u="none" strike="noStrike" kern="1200" cap="none" spc="300" normalizeH="0" baseline="0" noProof="0" dirty="0">
                  <a:ln w="28575">
                    <a:solidFill>
                      <a:srgbClr val="FE0100"/>
                    </a:solidFill>
                  </a:ln>
                  <a:gradFill>
                    <a:gsLst>
                      <a:gs pos="0">
                        <a:srgbClr val="3107E1"/>
                      </a:gs>
                      <a:gs pos="77000">
                        <a:srgbClr val="FFFF00"/>
                      </a:gs>
                      <a:gs pos="25704">
                        <a:srgbClr val="00A3E8">
                          <a:alpha val="0"/>
                          <a:lumMod val="37000"/>
                          <a:lumOff val="63000"/>
                        </a:srgbClr>
                      </a:gs>
                      <a:gs pos="54000">
                        <a:srgbClr val="00FF00"/>
                      </a:gs>
                      <a:gs pos="100000">
                        <a:srgbClr val="FF0000"/>
                      </a:gs>
                    </a:gsLst>
                    <a:path path="circle">
                      <a:fillToRect l="50000" t="-80000" r="50000" b="180000"/>
                    </a:path>
                  </a:gradFill>
                  <a:effectLst/>
                  <a:uLnTx/>
                  <a:uFillTx/>
                  <a:latin typeface="华文琥珀" panose="02010800040101010101" pitchFamily="2" charset="-122"/>
                  <a:ea typeface="华文琥珀" panose="02010800040101010101" pitchFamily="2" charset="-122"/>
                  <a:cs typeface="Arial" charset="0"/>
                </a:rPr>
                <a:t>彩虹之家</a:t>
              </a:r>
              <a:endParaRPr kumimoji="0" lang="en-US" altLang="zh-CN" sz="6600" b="0" i="0" u="none" strike="noStrike" kern="1200" cap="none" spc="300" normalizeH="0" baseline="0" noProof="0" dirty="0">
                <a:ln w="28575">
                  <a:solidFill>
                    <a:srgbClr val="FE0100"/>
                  </a:solidFill>
                </a:ln>
                <a:gradFill>
                  <a:gsLst>
                    <a:gs pos="0">
                      <a:srgbClr val="3107E1"/>
                    </a:gs>
                    <a:gs pos="77000">
                      <a:srgbClr val="FFFF00"/>
                    </a:gs>
                    <a:gs pos="25704">
                      <a:srgbClr val="00A3E8">
                        <a:alpha val="0"/>
                        <a:lumMod val="37000"/>
                        <a:lumOff val="63000"/>
                      </a:srgbClr>
                    </a:gs>
                    <a:gs pos="54000">
                      <a:srgbClr val="00FF00"/>
                    </a:gs>
                    <a:gs pos="100000">
                      <a:srgbClr val="FF0000"/>
                    </a:gs>
                  </a:gsLst>
                  <a:path path="circle">
                    <a:fillToRect l="50000" t="-80000" r="50000" b="180000"/>
                  </a:path>
                </a:gradFill>
                <a:effectLst/>
                <a:uLnTx/>
                <a:uFillTx/>
                <a:latin typeface="华文琥珀" panose="02010800040101010101" pitchFamily="2" charset="-122"/>
                <a:ea typeface="华文琥珀" panose="02010800040101010101" pitchFamily="2" charset="-122"/>
                <a:cs typeface="Arial" charset="0"/>
              </a:endParaRPr>
            </a:p>
          </p:txBody>
        </p:sp>
      </p:grpSp>
      <p:sp>
        <p:nvSpPr>
          <p:cNvPr id="41" name="Rectangle 29">
            <a:extLst>
              <a:ext uri="{FF2B5EF4-FFF2-40B4-BE49-F238E27FC236}">
                <a16:creationId xmlns:a16="http://schemas.microsoft.com/office/drawing/2014/main" id="{9D568463-0E1F-4977-8D78-73A5AB11C745}"/>
              </a:ext>
            </a:extLst>
          </p:cNvPr>
          <p:cNvSpPr/>
          <p:nvPr/>
        </p:nvSpPr>
        <p:spPr>
          <a:xfrm>
            <a:off x="2099556" y="3429000"/>
            <a:ext cx="7992888" cy="144655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extrusionH="76200" prstMaterial="metal">
            <a:extrusionClr>
              <a:srgbClr val="000000"/>
            </a:extrusionClr>
          </a:sp3d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800" b="1" i="0" u="none" strike="noStrike" kern="1200" cap="none" spc="600" normalizeH="0" baseline="0" noProof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死 与 生</a:t>
            </a:r>
          </a:p>
        </p:txBody>
      </p:sp>
      <p:sp>
        <p:nvSpPr>
          <p:cNvPr id="42" name="Rectangle 29">
            <a:extLst>
              <a:ext uri="{FF2B5EF4-FFF2-40B4-BE49-F238E27FC236}">
                <a16:creationId xmlns:a16="http://schemas.microsoft.com/office/drawing/2014/main" id="{A56D0F1C-CD48-401E-AAB1-A93A7961A1AA}"/>
              </a:ext>
            </a:extLst>
          </p:cNvPr>
          <p:cNvSpPr/>
          <p:nvPr/>
        </p:nvSpPr>
        <p:spPr>
          <a:xfrm>
            <a:off x="1711896" y="2101999"/>
            <a:ext cx="9073008" cy="110799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76200" prstMaterial="metal">
            <a:extrusionClr>
              <a:srgbClr val="000000"/>
            </a:extrusionClr>
          </a:sp3d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 w="12700">
                  <a:noFill/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2018 </a:t>
            </a:r>
            <a:r>
              <a:rPr kumimoji="0" lang="zh-CN" altLang="en-US" sz="6600" b="1" i="0" u="none" strike="noStrike" kern="1200" cap="none" spc="0" normalizeH="0" baseline="0" noProof="0" dirty="0">
                <a:ln w="12700">
                  <a:noFill/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复活节特别信息</a:t>
            </a:r>
          </a:p>
        </p:txBody>
      </p:sp>
    </p:spTree>
    <p:extLst>
      <p:ext uri="{BB962C8B-B14F-4D97-AF65-F5344CB8AC3E}">
        <p14:creationId xmlns:p14="http://schemas.microsoft.com/office/powerpoint/2010/main" val="340700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62" name="Rectangle 2">
            <a:extLst>
              <a:ext uri="{FF2B5EF4-FFF2-40B4-BE49-F238E27FC236}">
                <a16:creationId xmlns:a16="http://schemas.microsoft.com/office/drawing/2014/main" id="{F21011C5-D470-4943-B21D-652AD7B4082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79650" y="341313"/>
            <a:ext cx="7632700" cy="1143000"/>
          </a:xfrm>
        </p:spPr>
        <p:txBody>
          <a:bodyPr/>
          <a:lstStyle/>
          <a:p>
            <a:pPr>
              <a:defRPr/>
            </a:pPr>
            <a:r>
              <a:rPr lang="zh-CN" altLang="en-US" sz="7600" b="1" spc="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死  与  生</a:t>
            </a:r>
          </a:p>
        </p:txBody>
      </p:sp>
      <p:sp>
        <p:nvSpPr>
          <p:cNvPr id="1013763" name="Rectangle 3">
            <a:extLst>
              <a:ext uri="{FF2B5EF4-FFF2-40B4-BE49-F238E27FC236}">
                <a16:creationId xmlns:a16="http://schemas.microsoft.com/office/drawing/2014/main" id="{756720D6-1F47-4692-8E2E-4F6618D2817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50863" y="1628775"/>
            <a:ext cx="11017250" cy="4968875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FontTx/>
              <a:buNone/>
              <a:defRPr/>
            </a:pPr>
            <a:r>
              <a:rPr lang="zh-CN" altLang="en-US" sz="5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腓</a:t>
            </a:r>
            <a:r>
              <a:rPr lang="en-US" altLang="zh-CN" sz="5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 2:9-11 </a:t>
            </a:r>
            <a:r>
              <a:rPr lang="zh-CN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所以，神将他升为至高，又赐给他那超乎万名之上的名，</a:t>
            </a:r>
            <a:r>
              <a:rPr lang="en-US" altLang="zh-CN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(10) </a:t>
            </a:r>
            <a:r>
              <a:rPr lang="zh-CN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叫一切在天上的、地上的，和地底下的，因耶稣的名无不屈膝，</a:t>
            </a:r>
            <a:r>
              <a:rPr lang="en-US" altLang="zh-CN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(11) </a:t>
            </a:r>
            <a:r>
              <a:rPr lang="zh-CN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无不口称「耶稣基督为主」，使荣耀归与父神。</a:t>
            </a:r>
          </a:p>
        </p:txBody>
      </p:sp>
    </p:spTree>
    <p:extLst>
      <p:ext uri="{BB962C8B-B14F-4D97-AF65-F5344CB8AC3E}">
        <p14:creationId xmlns:p14="http://schemas.microsoft.com/office/powerpoint/2010/main" val="3062281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62" name="Rectangle 2">
            <a:extLst>
              <a:ext uri="{FF2B5EF4-FFF2-40B4-BE49-F238E27FC236}">
                <a16:creationId xmlns:a16="http://schemas.microsoft.com/office/drawing/2014/main" id="{7C28D622-4455-452C-8C64-4C96B7B051B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79650" y="260350"/>
            <a:ext cx="7632700" cy="1143000"/>
          </a:xfrm>
        </p:spPr>
        <p:txBody>
          <a:bodyPr/>
          <a:lstStyle/>
          <a:p>
            <a:pPr>
              <a:defRPr/>
            </a:pPr>
            <a:r>
              <a:rPr lang="zh-CN" altLang="en-US" sz="7600" b="1" spc="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死  与  生</a:t>
            </a:r>
            <a:endParaRPr lang="zh-CN" altLang="en-US" sz="8000" b="1" spc="2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3763" name="Rectangle 3">
            <a:extLst>
              <a:ext uri="{FF2B5EF4-FFF2-40B4-BE49-F238E27FC236}">
                <a16:creationId xmlns:a16="http://schemas.microsoft.com/office/drawing/2014/main" id="{05E019D4-B227-47FB-85DB-F9E312A55A8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982663" y="1557338"/>
            <a:ext cx="10153650" cy="5111750"/>
          </a:xfrm>
        </p:spPr>
        <p:txBody>
          <a:bodyPr/>
          <a:lstStyle/>
          <a:p>
            <a:pPr marL="0" indent="0">
              <a:lnSpc>
                <a:spcPct val="110000"/>
              </a:lnSpc>
              <a:buFontTx/>
              <a:buNone/>
              <a:defRPr/>
            </a:pPr>
            <a:r>
              <a:rPr lang="zh-CN" altLang="en-US" sz="6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因死而生！</a:t>
            </a:r>
          </a:p>
          <a:p>
            <a:pPr marL="808038" lvl="1" indent="-355600">
              <a:spcBef>
                <a:spcPts val="0"/>
              </a:spcBef>
              <a:buClr>
                <a:srgbClr val="0000FF"/>
              </a:buClr>
              <a:buSzPct val="70000"/>
              <a:buFont typeface="Wingdings" pitchFamily="2" charset="2"/>
              <a:buChar char="§"/>
              <a:defRPr/>
            </a:pPr>
            <a:r>
              <a:rPr lang="zh-CN" alt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存心顺服</a:t>
            </a:r>
            <a:endParaRPr lang="en-US" altLang="zh-CN" sz="60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  <a:p>
            <a:pPr marL="808038" lvl="1" indent="-355600">
              <a:spcBef>
                <a:spcPts val="0"/>
              </a:spcBef>
              <a:buClr>
                <a:srgbClr val="0000FF"/>
              </a:buClr>
              <a:buSzPct val="70000"/>
              <a:buFont typeface="Wingdings" pitchFamily="2" charset="2"/>
              <a:buChar char="§"/>
              <a:defRPr/>
            </a:pPr>
            <a:r>
              <a:rPr lang="zh-CN" alt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父子分乎</a:t>
            </a:r>
            <a:r>
              <a:rPr lang="en-US" altLang="zh-CN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?</a:t>
            </a:r>
          </a:p>
          <a:p>
            <a:pPr marL="808038" lvl="1" indent="-355600">
              <a:spcBef>
                <a:spcPts val="0"/>
              </a:spcBef>
              <a:buClr>
                <a:srgbClr val="0000FF"/>
              </a:buClr>
              <a:buSzPct val="70000"/>
              <a:buFont typeface="Wingdings" pitchFamily="2" charset="2"/>
              <a:buChar char="§"/>
              <a:defRPr/>
            </a:pPr>
            <a:r>
              <a:rPr lang="zh-CN" alt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貌离神合</a:t>
            </a:r>
            <a:endParaRPr lang="en-US" altLang="zh-CN" sz="60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  <a:p>
            <a:pPr marL="808038" lvl="1" indent="-355600">
              <a:spcBef>
                <a:spcPts val="0"/>
              </a:spcBef>
              <a:buClr>
                <a:srgbClr val="0000FF"/>
              </a:buClr>
              <a:buSzPct val="70000"/>
              <a:buFont typeface="Wingdings" pitchFamily="2" charset="2"/>
              <a:buChar char="§"/>
              <a:defRPr/>
            </a:pPr>
            <a:r>
              <a:rPr lang="zh-CN" alt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生命永驻</a:t>
            </a:r>
            <a:r>
              <a:rPr lang="en-US" altLang="zh-CN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!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F42E536-BD18-469F-B96D-D77E552EB78B}"/>
              </a:ext>
            </a:extLst>
          </p:cNvPr>
          <p:cNvSpPr/>
          <p:nvPr/>
        </p:nvSpPr>
        <p:spPr>
          <a:xfrm rot="5400000">
            <a:off x="5519936" y="2780928"/>
            <a:ext cx="4608512" cy="2448272"/>
          </a:xfrm>
          <a:prstGeom prst="rect">
            <a:avLst/>
          </a:prstGeom>
          <a:noFill/>
        </p:spPr>
        <p:txBody>
          <a:bodyPr vert="eaVert" wrap="none">
            <a:prstTxWarp prst="textSlantUp">
              <a:avLst>
                <a:gd name="adj" fmla="val 0"/>
              </a:avLst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600" b="1" i="0" u="none" strike="noStrike" kern="1200" cap="none" spc="300" normalizeH="0" baseline="0" noProof="0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复活</a:t>
            </a:r>
            <a:endParaRPr kumimoji="0" lang="en-US" altLang="zh-CN" sz="6600" b="1" i="0" u="none" strike="noStrike" kern="1200" cap="none" spc="300" normalizeH="0" baseline="0" noProof="0" dirty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32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3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1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13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13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62" name="Rectangle 2">
            <a:extLst>
              <a:ext uri="{FF2B5EF4-FFF2-40B4-BE49-F238E27FC236}">
                <a16:creationId xmlns:a16="http://schemas.microsoft.com/office/drawing/2014/main" id="{2FDB56B3-03C1-45A8-815F-26DADDB0FC1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79650" y="260350"/>
            <a:ext cx="7632700" cy="1143000"/>
          </a:xfrm>
        </p:spPr>
        <p:txBody>
          <a:bodyPr/>
          <a:lstStyle/>
          <a:p>
            <a:pPr>
              <a:defRPr/>
            </a:pPr>
            <a:r>
              <a:rPr lang="zh-CN" altLang="en-US" sz="7600" b="1" spc="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死  与  生</a:t>
            </a:r>
            <a:endParaRPr lang="zh-CN" altLang="en-US" sz="8000" b="1" spc="2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3763" name="Rectangle 3">
            <a:extLst>
              <a:ext uri="{FF2B5EF4-FFF2-40B4-BE49-F238E27FC236}">
                <a16:creationId xmlns:a16="http://schemas.microsoft.com/office/drawing/2014/main" id="{B342E7A3-4DC5-4F43-AF0A-03E3E37E0D5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982663" y="1557338"/>
            <a:ext cx="10153650" cy="5111750"/>
          </a:xfrm>
        </p:spPr>
        <p:txBody>
          <a:bodyPr/>
          <a:lstStyle/>
          <a:p>
            <a:pPr marL="0" indent="0">
              <a:lnSpc>
                <a:spcPct val="110000"/>
              </a:lnSpc>
              <a:buFontTx/>
              <a:buNone/>
              <a:defRPr/>
            </a:pPr>
            <a:r>
              <a:rPr lang="zh-CN" altLang="en-US" sz="6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死牢已破！</a:t>
            </a:r>
          </a:p>
          <a:p>
            <a:pPr marL="808038" lvl="1" indent="-355600">
              <a:spcBef>
                <a:spcPts val="0"/>
              </a:spcBef>
              <a:buClr>
                <a:srgbClr val="0000FF"/>
              </a:buClr>
              <a:buSzPct val="70000"/>
              <a:buFont typeface="Wingdings" pitchFamily="2" charset="2"/>
              <a:buChar char="§"/>
              <a:defRPr/>
            </a:pPr>
            <a:r>
              <a:rPr lang="zh-CN" alt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鱼</a:t>
            </a:r>
            <a:r>
              <a:rPr lang="zh-CN" alt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死网破</a:t>
            </a:r>
            <a:endParaRPr lang="en-US" altLang="zh-CN" sz="60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  <a:p>
            <a:pPr marL="808038" lvl="1" indent="-355600">
              <a:spcBef>
                <a:spcPts val="0"/>
              </a:spcBef>
              <a:buClr>
                <a:srgbClr val="0000FF"/>
              </a:buClr>
              <a:buSzPct val="70000"/>
              <a:buFont typeface="Wingdings" pitchFamily="2" charset="2"/>
              <a:buChar char="§"/>
              <a:defRPr/>
            </a:pPr>
            <a:r>
              <a:rPr lang="zh-CN" alt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归途坦阔</a:t>
            </a:r>
            <a:endParaRPr lang="en-US" altLang="zh-CN" sz="60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  <a:p>
            <a:pPr marL="808038" lvl="1" indent="-355600">
              <a:spcBef>
                <a:spcPts val="0"/>
              </a:spcBef>
              <a:buClr>
                <a:srgbClr val="0000FF"/>
              </a:buClr>
              <a:buSzPct val="70000"/>
              <a:buFont typeface="Wingdings" pitchFamily="2" charset="2"/>
              <a:buChar char="§"/>
              <a:defRPr/>
            </a:pPr>
            <a:r>
              <a:rPr lang="zh-CN" alt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罪交主担</a:t>
            </a:r>
            <a:endParaRPr lang="en-US" altLang="zh-CN" sz="60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  <a:p>
            <a:pPr marL="808038" lvl="1" indent="-355600">
              <a:spcBef>
                <a:spcPts val="0"/>
              </a:spcBef>
              <a:buClr>
                <a:srgbClr val="0000FF"/>
              </a:buClr>
              <a:buSzPct val="70000"/>
              <a:buFont typeface="Wingdings" pitchFamily="2" charset="2"/>
              <a:buChar char="§"/>
              <a:defRPr/>
            </a:pPr>
            <a:r>
              <a:rPr lang="zh-CN" alt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魔奈我何</a:t>
            </a:r>
            <a:r>
              <a:rPr lang="en-US" altLang="zh-CN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?!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F699ECE-D556-4A34-B239-5EDF372D0A53}"/>
              </a:ext>
            </a:extLst>
          </p:cNvPr>
          <p:cNvSpPr/>
          <p:nvPr/>
        </p:nvSpPr>
        <p:spPr>
          <a:xfrm rot="5400000">
            <a:off x="6312024" y="2420888"/>
            <a:ext cx="3960440" cy="3816424"/>
          </a:xfrm>
          <a:prstGeom prst="rect">
            <a:avLst/>
          </a:prstGeom>
          <a:noFill/>
        </p:spPr>
        <p:txBody>
          <a:bodyPr vert="eaVert" wrap="none">
            <a:prstTxWarp prst="textSlantUp">
              <a:avLst>
                <a:gd name="adj" fmla="val 0"/>
              </a:avLst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600" b="1" i="0" u="none" strike="noStrike" kern="1200" cap="none" spc="300" normalizeH="0" baseline="0" noProof="0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释</a:t>
            </a:r>
            <a:endParaRPr kumimoji="0" lang="en-US" altLang="zh-CN" sz="6600" b="1" i="0" u="none" strike="noStrike" kern="1200" cap="none" spc="300" normalizeH="0" baseline="0" noProof="0" dirty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29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3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1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13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13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62" name="Rectangle 2">
            <a:extLst>
              <a:ext uri="{FF2B5EF4-FFF2-40B4-BE49-F238E27FC236}">
                <a16:creationId xmlns:a16="http://schemas.microsoft.com/office/drawing/2014/main" id="{F97478D3-7F0D-4A6C-A503-C9927169BB2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79650" y="260350"/>
            <a:ext cx="7632700" cy="1143000"/>
          </a:xfrm>
        </p:spPr>
        <p:txBody>
          <a:bodyPr/>
          <a:lstStyle/>
          <a:p>
            <a:pPr>
              <a:defRPr/>
            </a:pPr>
            <a:r>
              <a:rPr lang="zh-CN" altLang="en-US" sz="7600" b="1" spc="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死  与  生</a:t>
            </a:r>
            <a:endParaRPr lang="zh-CN" altLang="en-US" sz="8000" b="1" spc="2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3763" name="Rectangle 3">
            <a:extLst>
              <a:ext uri="{FF2B5EF4-FFF2-40B4-BE49-F238E27FC236}">
                <a16:creationId xmlns:a16="http://schemas.microsoft.com/office/drawing/2014/main" id="{840B3564-D2E3-4B54-B688-C3EA78F185A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982663" y="1557338"/>
            <a:ext cx="10153650" cy="5111750"/>
          </a:xfrm>
        </p:spPr>
        <p:txBody>
          <a:bodyPr/>
          <a:lstStyle/>
          <a:p>
            <a:pPr marL="0" indent="0">
              <a:lnSpc>
                <a:spcPct val="110000"/>
              </a:lnSpc>
              <a:buFontTx/>
              <a:buNone/>
              <a:defRPr/>
            </a:pPr>
            <a:r>
              <a:rPr lang="zh-CN" altLang="en-US" sz="6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绝对完胜！</a:t>
            </a:r>
          </a:p>
          <a:p>
            <a:pPr marL="808038" lvl="1" indent="-355600">
              <a:spcBef>
                <a:spcPts val="0"/>
              </a:spcBef>
              <a:buClr>
                <a:srgbClr val="0000FF"/>
              </a:buClr>
              <a:buSzPct val="70000"/>
              <a:buFont typeface="Wingdings" pitchFamily="2" charset="2"/>
              <a:buChar char="§"/>
              <a:defRPr/>
            </a:pPr>
            <a:r>
              <a:rPr lang="zh-CN" alt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因死而生</a:t>
            </a:r>
            <a:endParaRPr lang="en-US" altLang="zh-CN" sz="60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  <a:p>
            <a:pPr marL="808038" lvl="1" indent="-355600">
              <a:spcBef>
                <a:spcPts val="0"/>
              </a:spcBef>
              <a:buClr>
                <a:srgbClr val="0000FF"/>
              </a:buClr>
              <a:buSzPct val="70000"/>
              <a:buFont typeface="Wingdings" pitchFamily="2" charset="2"/>
              <a:buChar char="§"/>
              <a:defRPr/>
            </a:pPr>
            <a:r>
              <a:rPr lang="zh-CN" alt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生得光荣</a:t>
            </a:r>
            <a:endParaRPr lang="en-US" altLang="zh-CN" sz="60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  <a:p>
            <a:pPr marL="808038" lvl="1" indent="-355600">
              <a:spcBef>
                <a:spcPts val="0"/>
              </a:spcBef>
              <a:buClr>
                <a:srgbClr val="0000FF"/>
              </a:buClr>
              <a:buSzPct val="70000"/>
              <a:buFont typeface="Wingdings" pitchFamily="2" charset="2"/>
              <a:buChar char="§"/>
              <a:defRPr/>
            </a:pPr>
            <a:r>
              <a:rPr lang="zh-CN" alt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超越万有</a:t>
            </a:r>
            <a:endParaRPr lang="en-US" altLang="zh-CN" sz="60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  <a:p>
            <a:pPr marL="808038" lvl="1" indent="-355600">
              <a:spcBef>
                <a:spcPts val="0"/>
              </a:spcBef>
              <a:buClr>
                <a:srgbClr val="0000FF"/>
              </a:buClr>
              <a:buSzPct val="70000"/>
              <a:buFont typeface="Wingdings" pitchFamily="2" charset="2"/>
              <a:buChar char="§"/>
              <a:defRPr/>
            </a:pPr>
            <a:r>
              <a:rPr lang="zh-CN" alt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至尊至圣</a:t>
            </a:r>
            <a:r>
              <a:rPr lang="en-US" altLang="zh-CN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!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6412E5-C435-4A1C-BFDD-B143A6F17A78}"/>
              </a:ext>
            </a:extLst>
          </p:cNvPr>
          <p:cNvSpPr/>
          <p:nvPr/>
        </p:nvSpPr>
        <p:spPr>
          <a:xfrm rot="5400000">
            <a:off x="6312024" y="2420888"/>
            <a:ext cx="3960440" cy="3816424"/>
          </a:xfrm>
          <a:prstGeom prst="rect">
            <a:avLst/>
          </a:prstGeom>
          <a:noFill/>
        </p:spPr>
        <p:txBody>
          <a:bodyPr vert="eaVert" wrap="none">
            <a:prstTxWarp prst="textSlantUp">
              <a:avLst>
                <a:gd name="adj" fmla="val 0"/>
              </a:avLst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600" b="1" i="0" u="none" strike="noStrike" kern="1200" cap="none" spc="300" normalizeH="0" baseline="0" noProof="0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胜</a:t>
            </a:r>
            <a:endParaRPr kumimoji="0" lang="en-US" altLang="zh-CN" sz="6600" b="1" i="0" u="none" strike="noStrike" kern="1200" cap="none" spc="300" normalizeH="0" baseline="0" noProof="0" dirty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99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3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1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13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13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62" name="Rectangle 2">
            <a:extLst>
              <a:ext uri="{FF2B5EF4-FFF2-40B4-BE49-F238E27FC236}">
                <a16:creationId xmlns:a16="http://schemas.microsoft.com/office/drawing/2014/main" id="{D086A589-7523-41AC-AEAD-49304E72EC8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79650" y="260350"/>
            <a:ext cx="7632700" cy="1143000"/>
          </a:xfrm>
        </p:spPr>
        <p:txBody>
          <a:bodyPr/>
          <a:lstStyle/>
          <a:p>
            <a:pPr>
              <a:defRPr/>
            </a:pPr>
            <a:r>
              <a:rPr lang="zh-CN" altLang="en-US" sz="7600" b="1" spc="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死  与  生</a:t>
            </a:r>
            <a:endParaRPr lang="zh-CN" altLang="en-US" sz="8000" b="1" spc="2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3763" name="Rectangle 3">
            <a:extLst>
              <a:ext uri="{FF2B5EF4-FFF2-40B4-BE49-F238E27FC236}">
                <a16:creationId xmlns:a16="http://schemas.microsoft.com/office/drawing/2014/main" id="{A6FC5BA4-508B-4806-A575-A2F6C77E407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982663" y="1557338"/>
            <a:ext cx="10153650" cy="5111750"/>
          </a:xfrm>
        </p:spPr>
        <p:txBody>
          <a:bodyPr/>
          <a:lstStyle/>
          <a:p>
            <a:pPr marL="0" indent="0">
              <a:lnSpc>
                <a:spcPct val="110000"/>
              </a:lnSpc>
              <a:buFontTx/>
              <a:buNone/>
              <a:defRPr/>
            </a:pPr>
            <a:r>
              <a:rPr lang="zh-CN" altLang="en-US" sz="6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哈利路亚！</a:t>
            </a:r>
          </a:p>
          <a:p>
            <a:pPr marL="1169988" lvl="1" indent="-542925">
              <a:spcBef>
                <a:spcPts val="0"/>
              </a:spcBef>
              <a:buClr>
                <a:srgbClr val="0000FF"/>
              </a:buClr>
              <a:buSzPct val="70000"/>
              <a:buFont typeface="Wingdings" pitchFamily="2" charset="2"/>
              <a:buChar char="§"/>
              <a:defRPr/>
            </a:pPr>
            <a:r>
              <a:rPr lang="zh-CN" alt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父大智</a:t>
            </a:r>
            <a:endParaRPr lang="en-US" altLang="zh-CN" sz="60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  <a:p>
            <a:pPr marL="1169988" lvl="1" indent="-542925">
              <a:spcBef>
                <a:spcPts val="0"/>
              </a:spcBef>
              <a:buClr>
                <a:srgbClr val="0000FF"/>
              </a:buClr>
              <a:buSzPct val="70000"/>
              <a:buFont typeface="Wingdings" pitchFamily="2" charset="2"/>
              <a:buChar char="§"/>
              <a:defRPr/>
            </a:pPr>
            <a:r>
              <a:rPr lang="zh-CN" alt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子大勇</a:t>
            </a:r>
            <a:endParaRPr lang="en-US" altLang="zh-CN" sz="60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  <a:p>
            <a:pPr marL="1169988" lvl="1" indent="-542925">
              <a:spcBef>
                <a:spcPts val="0"/>
              </a:spcBef>
              <a:buClr>
                <a:srgbClr val="0000FF"/>
              </a:buClr>
              <a:buSzPct val="70000"/>
              <a:buFont typeface="Wingdings" pitchFamily="2" charset="2"/>
              <a:buChar char="§"/>
              <a:defRPr/>
            </a:pPr>
            <a:r>
              <a:rPr lang="zh-CN" alt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魔鬼计</a:t>
            </a:r>
            <a:endParaRPr lang="en-US" altLang="zh-CN" sz="60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  <a:p>
            <a:pPr marL="1169988" lvl="1" indent="-542925">
              <a:spcBef>
                <a:spcPts val="0"/>
              </a:spcBef>
              <a:buClr>
                <a:srgbClr val="0000FF"/>
              </a:buClr>
              <a:buSzPct val="70000"/>
              <a:buFont typeface="Wingdings" pitchFamily="2" charset="2"/>
              <a:buChar char="§"/>
              <a:defRPr/>
            </a:pPr>
            <a:r>
              <a:rPr lang="zh-CN" alt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一残梦</a:t>
            </a:r>
            <a:endParaRPr lang="en-US" altLang="zh-CN" sz="60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590CF91-D0CD-4F65-8E96-C67139847173}"/>
              </a:ext>
            </a:extLst>
          </p:cNvPr>
          <p:cNvSpPr/>
          <p:nvPr/>
        </p:nvSpPr>
        <p:spPr>
          <a:xfrm rot="5400000">
            <a:off x="6312024" y="2420888"/>
            <a:ext cx="3960440" cy="3816424"/>
          </a:xfrm>
          <a:prstGeom prst="rect">
            <a:avLst/>
          </a:prstGeom>
          <a:noFill/>
        </p:spPr>
        <p:txBody>
          <a:bodyPr vert="eaVert" wrap="none">
            <a:prstTxWarp prst="textSlantUp">
              <a:avLst>
                <a:gd name="adj" fmla="val 0"/>
              </a:avLst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600" b="1" i="0" u="none" strike="noStrike" kern="1200" cap="none" spc="300" normalizeH="0" baseline="0" noProof="0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觉</a:t>
            </a:r>
            <a:endParaRPr kumimoji="0" lang="en-US" altLang="zh-CN" sz="6600" b="1" i="0" u="none" strike="noStrike" kern="1200" cap="none" spc="300" normalizeH="0" baseline="0" noProof="0" dirty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3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3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1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13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13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62" name="Rectangle 2">
            <a:extLst>
              <a:ext uri="{FF2B5EF4-FFF2-40B4-BE49-F238E27FC236}">
                <a16:creationId xmlns:a16="http://schemas.microsoft.com/office/drawing/2014/main" id="{EA5A7EF6-BE3B-4033-8277-4B5C8CD3FDE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79650" y="260350"/>
            <a:ext cx="7632700" cy="1143000"/>
          </a:xfrm>
        </p:spPr>
        <p:txBody>
          <a:bodyPr/>
          <a:lstStyle/>
          <a:p>
            <a:pPr>
              <a:defRPr/>
            </a:pPr>
            <a:r>
              <a:rPr lang="zh-CN" altLang="en-US" sz="7600" b="1" spc="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死  与  生</a:t>
            </a:r>
            <a:endParaRPr lang="zh-CN" altLang="en-US" sz="8000" b="1" spc="2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3763" name="Rectangle 3">
            <a:extLst>
              <a:ext uri="{FF2B5EF4-FFF2-40B4-BE49-F238E27FC236}">
                <a16:creationId xmlns:a16="http://schemas.microsoft.com/office/drawing/2014/main" id="{A72C80AE-31C8-45AE-B8ED-B7F3A3E430A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982663" y="1557338"/>
            <a:ext cx="10153650" cy="5111750"/>
          </a:xfrm>
        </p:spPr>
        <p:txBody>
          <a:bodyPr/>
          <a:lstStyle/>
          <a:p>
            <a:pPr marL="0" indent="0">
              <a:lnSpc>
                <a:spcPct val="110000"/>
              </a:lnSpc>
              <a:buFontTx/>
              <a:buNone/>
              <a:defRPr/>
            </a:pPr>
            <a:r>
              <a:rPr lang="zh-CN" altLang="en-US" sz="6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彻悟人生</a:t>
            </a:r>
            <a:r>
              <a:rPr lang="en-US" altLang="zh-CN" sz="6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-1</a:t>
            </a:r>
            <a:r>
              <a:rPr lang="zh-CN" altLang="en-US" sz="6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：</a:t>
            </a:r>
          </a:p>
          <a:p>
            <a:pPr marL="1169988" lvl="1" indent="-542925">
              <a:spcBef>
                <a:spcPts val="0"/>
              </a:spcBef>
              <a:buClr>
                <a:srgbClr val="0000FF"/>
              </a:buClr>
              <a:buSzPct val="70000"/>
              <a:buFont typeface="Wingdings" pitchFamily="2" charset="2"/>
              <a:buChar char="§"/>
              <a:defRPr/>
            </a:pPr>
            <a:r>
              <a:rPr lang="zh-CN" alt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会交托</a:t>
            </a:r>
            <a:endParaRPr lang="en-US" altLang="zh-CN" sz="60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  <a:p>
            <a:pPr marL="1169988" lvl="1" indent="-542925">
              <a:spcBef>
                <a:spcPts val="0"/>
              </a:spcBef>
              <a:buClr>
                <a:srgbClr val="0000FF"/>
              </a:buClr>
              <a:buSzPct val="70000"/>
              <a:buFont typeface="Wingdings" pitchFamily="2" charset="2"/>
              <a:buChar char="§"/>
              <a:defRPr/>
            </a:pPr>
            <a:r>
              <a:rPr lang="zh-CN" alt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善信靠</a:t>
            </a:r>
            <a:endParaRPr lang="en-US" altLang="zh-CN" sz="60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  <a:p>
            <a:pPr marL="1169988" lvl="1" indent="-542925">
              <a:spcBef>
                <a:spcPts val="0"/>
              </a:spcBef>
              <a:buClr>
                <a:srgbClr val="0000FF"/>
              </a:buClr>
              <a:buSzPct val="70000"/>
              <a:buFont typeface="Wingdings" pitchFamily="2" charset="2"/>
              <a:buChar char="§"/>
              <a:defRPr/>
            </a:pPr>
            <a:r>
              <a:rPr lang="zh-CN" alt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行恩途</a:t>
            </a:r>
            <a:endParaRPr lang="en-US" altLang="zh-CN" sz="60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  <a:p>
            <a:pPr marL="1169988" lvl="1" indent="-542925">
              <a:spcBef>
                <a:spcPts val="0"/>
              </a:spcBef>
              <a:buClr>
                <a:srgbClr val="0000FF"/>
              </a:buClr>
              <a:buSzPct val="70000"/>
              <a:buFont typeface="Wingdings" pitchFamily="2" charset="2"/>
              <a:buChar char="§"/>
              <a:defRPr/>
            </a:pPr>
            <a:r>
              <a:rPr lang="zh-CN" alt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避肠道</a:t>
            </a:r>
            <a:endParaRPr lang="en-US" altLang="zh-CN" sz="60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E991790-80D1-4A58-9CD3-ED91E350AD16}"/>
              </a:ext>
            </a:extLst>
          </p:cNvPr>
          <p:cNvSpPr/>
          <p:nvPr/>
        </p:nvSpPr>
        <p:spPr>
          <a:xfrm rot="5400000">
            <a:off x="6312024" y="2420888"/>
            <a:ext cx="3960440" cy="3816424"/>
          </a:xfrm>
          <a:prstGeom prst="rect">
            <a:avLst/>
          </a:prstGeom>
          <a:noFill/>
        </p:spPr>
        <p:txBody>
          <a:bodyPr vert="eaVert" wrap="none">
            <a:prstTxWarp prst="textSlantUp">
              <a:avLst>
                <a:gd name="adj" fmla="val 0"/>
              </a:avLst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600" b="1" i="0" u="none" strike="noStrike" kern="1200" cap="none" spc="300" normalizeH="0" baseline="0" noProof="0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亨</a:t>
            </a:r>
            <a:endParaRPr kumimoji="0" lang="en-US" altLang="zh-CN" sz="6600" b="1" i="0" u="none" strike="noStrike" kern="1200" cap="none" spc="300" normalizeH="0" baseline="0" noProof="0" dirty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24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3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1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13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13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62" name="Rectangle 2">
            <a:extLst>
              <a:ext uri="{FF2B5EF4-FFF2-40B4-BE49-F238E27FC236}">
                <a16:creationId xmlns:a16="http://schemas.microsoft.com/office/drawing/2014/main" id="{B9483397-0E49-4CE9-B00F-9F088C9A48B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79650" y="260350"/>
            <a:ext cx="7632700" cy="1143000"/>
          </a:xfrm>
        </p:spPr>
        <p:txBody>
          <a:bodyPr/>
          <a:lstStyle/>
          <a:p>
            <a:pPr>
              <a:defRPr/>
            </a:pPr>
            <a:r>
              <a:rPr lang="zh-CN" altLang="en-US" sz="7600" b="1" spc="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死  与  生</a:t>
            </a:r>
            <a:endParaRPr lang="zh-CN" altLang="en-US" sz="8000" b="1" spc="2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3763" name="Rectangle 3">
            <a:extLst>
              <a:ext uri="{FF2B5EF4-FFF2-40B4-BE49-F238E27FC236}">
                <a16:creationId xmlns:a16="http://schemas.microsoft.com/office/drawing/2014/main" id="{9C7F37B6-964D-4C44-8CF8-17008CE4410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982663" y="1557338"/>
            <a:ext cx="10153650" cy="5111750"/>
          </a:xfrm>
        </p:spPr>
        <p:txBody>
          <a:bodyPr/>
          <a:lstStyle/>
          <a:p>
            <a:pPr marL="0" indent="0">
              <a:lnSpc>
                <a:spcPct val="110000"/>
              </a:lnSpc>
              <a:buFontTx/>
              <a:buNone/>
              <a:defRPr/>
            </a:pPr>
            <a:r>
              <a:rPr lang="zh-CN" altLang="en-US" sz="6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彻悟人生</a:t>
            </a:r>
            <a:r>
              <a:rPr lang="en-US" altLang="zh-CN" sz="6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-2</a:t>
            </a:r>
            <a:r>
              <a:rPr lang="zh-CN" altLang="en-US" sz="6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：</a:t>
            </a:r>
          </a:p>
          <a:p>
            <a:pPr marL="1169988" lvl="1" indent="-542925">
              <a:spcBef>
                <a:spcPts val="0"/>
              </a:spcBef>
              <a:buClr>
                <a:srgbClr val="0000FF"/>
              </a:buClr>
              <a:buSzPct val="70000"/>
              <a:buFont typeface="Wingdings" pitchFamily="2" charset="2"/>
              <a:buChar char="§"/>
              <a:defRPr/>
            </a:pPr>
            <a:r>
              <a:rPr lang="zh-CN" alt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愿顺服</a:t>
            </a:r>
            <a:endParaRPr lang="en-US" altLang="zh-CN" sz="60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  <a:p>
            <a:pPr marL="1169988" lvl="1" indent="-542925">
              <a:spcBef>
                <a:spcPts val="0"/>
              </a:spcBef>
              <a:buClr>
                <a:srgbClr val="0000FF"/>
              </a:buClr>
              <a:buSzPct val="70000"/>
              <a:buFont typeface="Wingdings" pitchFamily="2" charset="2"/>
              <a:buChar char="§"/>
              <a:defRPr/>
            </a:pPr>
            <a:r>
              <a:rPr lang="zh-CN" alt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能舍己</a:t>
            </a:r>
            <a:endParaRPr lang="en-US" altLang="zh-CN" sz="60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  <a:p>
            <a:pPr marL="1169988" lvl="1" indent="-542925">
              <a:spcBef>
                <a:spcPts val="0"/>
              </a:spcBef>
              <a:buClr>
                <a:srgbClr val="0000FF"/>
              </a:buClr>
              <a:buSzPct val="70000"/>
              <a:buFont typeface="Wingdings" pitchFamily="2" charset="2"/>
              <a:buChar char="§"/>
              <a:defRPr/>
            </a:pPr>
            <a:r>
              <a:rPr lang="zh-CN" alt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敢担当</a:t>
            </a:r>
            <a:endParaRPr lang="en-US" altLang="zh-CN" sz="60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  <a:p>
            <a:pPr marL="1169988" lvl="1" indent="-542925">
              <a:spcBef>
                <a:spcPts val="0"/>
              </a:spcBef>
              <a:buClr>
                <a:srgbClr val="0000FF"/>
              </a:buClr>
              <a:buSzPct val="70000"/>
              <a:buFont typeface="Wingdings" pitchFamily="2" charset="2"/>
              <a:buChar char="§"/>
              <a:defRPr/>
            </a:pPr>
            <a:r>
              <a:rPr lang="zh-CN" alt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胜有余</a:t>
            </a:r>
            <a:r>
              <a:rPr lang="en-US" altLang="zh-CN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!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6DB19F7-B626-4151-A52B-48F4209E3BA3}"/>
              </a:ext>
            </a:extLst>
          </p:cNvPr>
          <p:cNvSpPr/>
          <p:nvPr/>
        </p:nvSpPr>
        <p:spPr>
          <a:xfrm rot="5400000">
            <a:off x="6312024" y="2420888"/>
            <a:ext cx="3960440" cy="3816424"/>
          </a:xfrm>
          <a:prstGeom prst="rect">
            <a:avLst/>
          </a:prstGeom>
          <a:noFill/>
        </p:spPr>
        <p:txBody>
          <a:bodyPr vert="eaVert" wrap="none">
            <a:prstTxWarp prst="textSlantUp">
              <a:avLst>
                <a:gd name="adj" fmla="val 0"/>
              </a:avLst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600" b="1" i="0" u="none" strike="noStrike" kern="1200" cap="none" spc="300" normalizeH="0" baseline="0" noProof="0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赢</a:t>
            </a:r>
            <a:endParaRPr kumimoji="0" lang="en-US" altLang="zh-CN" sz="6600" b="1" i="0" u="none" strike="noStrike" kern="1200" cap="none" spc="300" normalizeH="0" baseline="0" noProof="0" dirty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549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3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1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13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13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4" name="Rectangle 2">
            <a:extLst>
              <a:ext uri="{FF2B5EF4-FFF2-40B4-BE49-F238E27FC236}">
                <a16:creationId xmlns:a16="http://schemas.microsoft.com/office/drawing/2014/main" id="{51095B64-AE2F-4F64-9227-A6647DE2E63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79650" y="244475"/>
            <a:ext cx="7632700" cy="1143000"/>
          </a:xfrm>
        </p:spPr>
        <p:txBody>
          <a:bodyPr/>
          <a:lstStyle/>
          <a:p>
            <a:pPr>
              <a:defRPr/>
            </a:pPr>
            <a:r>
              <a:rPr lang="zh-CN" altLang="en-US" sz="7600" b="1" spc="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死  与  生</a:t>
            </a:r>
            <a:endParaRPr lang="zh-CN" altLang="en-US" sz="8000" b="1" spc="2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3315" name="Rectangle 3">
            <a:extLst>
              <a:ext uri="{FF2B5EF4-FFF2-40B4-BE49-F238E27FC236}">
                <a16:creationId xmlns:a16="http://schemas.microsoft.com/office/drawing/2014/main" id="{2AD8569F-0F29-4E55-ABAB-9C859491D31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55638" y="1716088"/>
            <a:ext cx="10872787" cy="4808537"/>
          </a:xfrm>
        </p:spPr>
        <p:txBody>
          <a:bodyPr/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FontTx/>
              <a:buNone/>
              <a:defRPr/>
            </a:pPr>
            <a:r>
              <a:rPr lang="zh-CN" alt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背诵经节：</a:t>
            </a:r>
          </a:p>
          <a:p>
            <a:pPr marL="0" indent="0" algn="just">
              <a:spcBef>
                <a:spcPts val="0"/>
              </a:spcBef>
              <a:buFontTx/>
              <a:buNone/>
              <a:defRPr/>
            </a:pPr>
            <a:r>
              <a:rPr lang="zh-CN" altLang="en-US" sz="5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来</a:t>
            </a:r>
            <a:r>
              <a:rPr lang="en-US" altLang="zh-CN" sz="5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 2:14 </a:t>
            </a:r>
            <a:r>
              <a:rPr lang="zh-CN" altLang="en-US" sz="5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儿女既同有血肉之体，他也照样亲自成了血肉之体，特要藉著死败坏那掌死权的，就是魔鬼，</a:t>
            </a:r>
          </a:p>
        </p:txBody>
      </p:sp>
    </p:spTree>
    <p:extLst>
      <p:ext uri="{BB962C8B-B14F-4D97-AF65-F5344CB8AC3E}">
        <p14:creationId xmlns:p14="http://schemas.microsoft.com/office/powerpoint/2010/main" val="139957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62" name="Rectangle 2">
            <a:extLst>
              <a:ext uri="{FF2B5EF4-FFF2-40B4-BE49-F238E27FC236}">
                <a16:creationId xmlns:a16="http://schemas.microsoft.com/office/drawing/2014/main" id="{086EC5E9-EB1E-49C2-A384-3B1663E070F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79650" y="260350"/>
            <a:ext cx="7632700" cy="1143000"/>
          </a:xfrm>
        </p:spPr>
        <p:txBody>
          <a:bodyPr/>
          <a:lstStyle/>
          <a:p>
            <a:pPr>
              <a:defRPr/>
            </a:pPr>
            <a:r>
              <a:rPr lang="zh-CN" altLang="en-US" sz="7600" b="1" spc="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死  与  生</a:t>
            </a:r>
            <a:endParaRPr lang="zh-CN" altLang="en-US" sz="8000" b="1" spc="2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3763" name="Rectangle 3">
            <a:extLst>
              <a:ext uri="{FF2B5EF4-FFF2-40B4-BE49-F238E27FC236}">
                <a16:creationId xmlns:a16="http://schemas.microsoft.com/office/drawing/2014/main" id="{CDEC6009-1134-4D7A-9ACE-28B98F38F09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911225" y="1557338"/>
            <a:ext cx="10153650" cy="5111750"/>
          </a:xfrm>
        </p:spPr>
        <p:txBody>
          <a:bodyPr/>
          <a:lstStyle/>
          <a:p>
            <a:pPr marL="0" indent="0">
              <a:lnSpc>
                <a:spcPct val="110000"/>
              </a:lnSpc>
              <a:buFontTx/>
              <a:buNone/>
              <a:defRPr/>
            </a:pPr>
            <a:r>
              <a:rPr lang="zh-CN" altLang="en-US" sz="6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</a:rPr>
              <a:t>自省</a:t>
            </a:r>
            <a:r>
              <a:rPr lang="en-US" altLang="zh-CN" sz="6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</a:rPr>
              <a:t>+</a:t>
            </a:r>
            <a:r>
              <a:rPr lang="zh-CN" altLang="en-US" sz="6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</a:rPr>
              <a:t>分享</a:t>
            </a:r>
            <a:r>
              <a:rPr lang="en-US" altLang="zh-CN" sz="6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</a:rPr>
              <a:t>+</a:t>
            </a:r>
            <a:r>
              <a:rPr lang="zh-CN" altLang="en-US" sz="6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</a:rPr>
              <a:t>行动：</a:t>
            </a:r>
          </a:p>
          <a:p>
            <a:pPr marL="0" lvl="1" indent="0" algn="ctr">
              <a:lnSpc>
                <a:spcPct val="130000"/>
              </a:lnSpc>
              <a:spcBef>
                <a:spcPts val="0"/>
              </a:spcBef>
              <a:buClr>
                <a:srgbClr val="0000FF"/>
              </a:buClr>
              <a:buSzPct val="70000"/>
              <a:buFontTx/>
              <a:buNone/>
              <a:defRPr/>
            </a:pPr>
            <a:endParaRPr lang="en-US" altLang="zh-CN" sz="60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3465F88-09A5-4FC2-B3A5-6360994BAFC9}"/>
              </a:ext>
            </a:extLst>
          </p:cNvPr>
          <p:cNvSpPr/>
          <p:nvPr/>
        </p:nvSpPr>
        <p:spPr>
          <a:xfrm>
            <a:off x="2855640" y="2780928"/>
            <a:ext cx="6480720" cy="1800200"/>
          </a:xfrm>
          <a:prstGeom prst="rect">
            <a:avLst/>
          </a:prstGeom>
          <a:noFill/>
        </p:spPr>
        <p:txBody>
          <a:bodyPr wrap="none">
            <a:prstTxWarp prst="textSlantUp">
              <a:avLst>
                <a:gd name="adj" fmla="val 0"/>
              </a:avLst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600" b="1" i="0" u="none" strike="noStrike" kern="1200" cap="none" spc="300" normalizeH="0" baseline="0" noProof="0" dirty="0">
                <a:ln w="1905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anose="020B0503020204020204" pitchFamily="34" charset="-122"/>
                <a:cs typeface="Arial" charset="0"/>
              </a:rPr>
              <a:t>怕死贪生</a:t>
            </a:r>
            <a:r>
              <a:rPr kumimoji="0" lang="en-US" altLang="zh-CN" sz="6600" b="1" i="0" u="none" strike="noStrike" kern="1200" cap="none" spc="300" normalizeH="0" baseline="0" noProof="0" dirty="0">
                <a:ln w="1905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anose="020B0503020204020204" pitchFamily="34" charset="-122"/>
                <a:cs typeface="Arial" charset="0"/>
              </a:rPr>
              <a:t>?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2A009F8-86AA-4041-BDA2-F9241D2AF1DC}"/>
              </a:ext>
            </a:extLst>
          </p:cNvPr>
          <p:cNvSpPr/>
          <p:nvPr/>
        </p:nvSpPr>
        <p:spPr>
          <a:xfrm>
            <a:off x="2855640" y="4834608"/>
            <a:ext cx="6480720" cy="1800200"/>
          </a:xfrm>
          <a:prstGeom prst="rect">
            <a:avLst/>
          </a:prstGeom>
          <a:noFill/>
        </p:spPr>
        <p:txBody>
          <a:bodyPr wrap="none">
            <a:prstTxWarp prst="textSlantUp">
              <a:avLst>
                <a:gd name="adj" fmla="val 0"/>
              </a:avLst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600" b="1" i="0" u="none" strike="noStrike" kern="1200" cap="none" spc="300" normalizeH="0" baseline="0" noProof="0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anose="020B0503020204020204" pitchFamily="34" charset="-122"/>
                <a:cs typeface="Arial" charset="0"/>
              </a:rPr>
              <a:t>因死而生</a:t>
            </a:r>
            <a:r>
              <a:rPr kumimoji="0" lang="en-US" altLang="zh-CN" sz="6600" b="1" i="0" u="none" strike="noStrike" kern="1200" cap="none" spc="300" normalizeH="0" baseline="0" noProof="0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anose="020B0503020204020204" pitchFamily="34" charset="-122"/>
                <a:cs typeface="Arial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504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62" name="Rectangle 2">
            <a:extLst>
              <a:ext uri="{FF2B5EF4-FFF2-40B4-BE49-F238E27FC236}">
                <a16:creationId xmlns:a16="http://schemas.microsoft.com/office/drawing/2014/main" id="{083595A4-B624-4450-A458-9984D567E83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79650" y="341313"/>
            <a:ext cx="7632700" cy="1143000"/>
          </a:xfrm>
        </p:spPr>
        <p:txBody>
          <a:bodyPr/>
          <a:lstStyle/>
          <a:p>
            <a:pPr>
              <a:defRPr/>
            </a:pPr>
            <a:r>
              <a:rPr lang="zh-CN" altLang="en-US" sz="7600" b="1" spc="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死  与  生</a:t>
            </a:r>
          </a:p>
        </p:txBody>
      </p:sp>
      <p:sp>
        <p:nvSpPr>
          <p:cNvPr id="1013763" name="Rectangle 3">
            <a:extLst>
              <a:ext uri="{FF2B5EF4-FFF2-40B4-BE49-F238E27FC236}">
                <a16:creationId xmlns:a16="http://schemas.microsoft.com/office/drawing/2014/main" id="{8A2B50E6-F7BC-46D1-B75E-D93A1C07BCA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50863" y="1628775"/>
            <a:ext cx="11017250" cy="4968875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FontTx/>
              <a:buNone/>
              <a:defRPr/>
            </a:pPr>
            <a:r>
              <a:rPr lang="zh-CN" altLang="en-US" sz="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腓</a:t>
            </a:r>
            <a:r>
              <a:rPr lang="en-US" altLang="zh-CN" sz="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 2:6-8 </a:t>
            </a:r>
            <a:r>
              <a:rPr lang="zh-CN" alt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他本有神的形像，不以自己与神同等为强夺的；</a:t>
            </a:r>
            <a:r>
              <a:rPr lang="en-US" altLang="zh-CN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(7) </a:t>
            </a:r>
            <a:r>
              <a:rPr lang="zh-CN" alt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反倒虚己，取了奴仆的形像，成为人的样式；</a:t>
            </a:r>
            <a:r>
              <a:rPr lang="en-US" altLang="zh-CN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(8) </a:t>
            </a:r>
            <a:r>
              <a:rPr lang="zh-CN" alt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既有人的样子，就自己卑微，存心顺服，以至於死，且死在十字架上。</a:t>
            </a:r>
          </a:p>
        </p:txBody>
      </p:sp>
    </p:spTree>
    <p:extLst>
      <p:ext uri="{BB962C8B-B14F-4D97-AF65-F5344CB8AC3E}">
        <p14:creationId xmlns:p14="http://schemas.microsoft.com/office/powerpoint/2010/main" val="3468040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62" name="Rectangle 2">
            <a:extLst>
              <a:ext uri="{FF2B5EF4-FFF2-40B4-BE49-F238E27FC236}">
                <a16:creationId xmlns:a16="http://schemas.microsoft.com/office/drawing/2014/main" id="{97C58E72-E9EC-4651-BCBE-E5A733772D9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79650" y="260350"/>
            <a:ext cx="7632700" cy="1143000"/>
          </a:xfrm>
        </p:spPr>
        <p:txBody>
          <a:bodyPr/>
          <a:lstStyle/>
          <a:p>
            <a:pPr>
              <a:defRPr/>
            </a:pPr>
            <a:r>
              <a:rPr lang="zh-CN" altLang="en-US" sz="7600" b="1" spc="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死  与  生</a:t>
            </a:r>
            <a:endParaRPr lang="zh-CN" altLang="en-US" sz="8000" b="1" spc="2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3763" name="Rectangle 3">
            <a:extLst>
              <a:ext uri="{FF2B5EF4-FFF2-40B4-BE49-F238E27FC236}">
                <a16:creationId xmlns:a16="http://schemas.microsoft.com/office/drawing/2014/main" id="{228D05B9-2DC5-45BF-83B5-374324D7ACE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982663" y="1557338"/>
            <a:ext cx="10153650" cy="5111750"/>
          </a:xfrm>
        </p:spPr>
        <p:txBody>
          <a:bodyPr/>
          <a:lstStyle/>
          <a:p>
            <a:pPr marL="0" indent="0">
              <a:lnSpc>
                <a:spcPct val="110000"/>
              </a:lnSpc>
              <a:buFontTx/>
              <a:buNone/>
              <a:defRPr/>
            </a:pPr>
            <a:r>
              <a:rPr lang="zh-CN" altLang="en-US" sz="6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不可思议？</a:t>
            </a:r>
          </a:p>
          <a:p>
            <a:pPr marL="808038" lvl="1" indent="-355600">
              <a:spcBef>
                <a:spcPts val="0"/>
              </a:spcBef>
              <a:buClr>
                <a:srgbClr val="0000FF"/>
              </a:buClr>
              <a:buSzPct val="70000"/>
              <a:buFont typeface="Wingdings" pitchFamily="2" charset="2"/>
              <a:buChar char="§"/>
              <a:defRPr/>
            </a:pPr>
            <a:r>
              <a:rPr lang="zh-CN" alt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身处永恒</a:t>
            </a:r>
            <a:endParaRPr lang="en-US" altLang="zh-CN" sz="60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  <a:p>
            <a:pPr marL="808038" lvl="1" indent="-355600">
              <a:spcBef>
                <a:spcPts val="0"/>
              </a:spcBef>
              <a:buClr>
                <a:srgbClr val="0000FF"/>
              </a:buClr>
              <a:buSzPct val="70000"/>
              <a:buFont typeface="Wingdings" pitchFamily="2" charset="2"/>
              <a:buChar char="§"/>
              <a:defRPr/>
            </a:pPr>
            <a:r>
              <a:rPr lang="zh-CN" alt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超越时空</a:t>
            </a:r>
            <a:endParaRPr lang="en-US" altLang="zh-CN" sz="60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  <a:p>
            <a:pPr marL="808038" lvl="1" indent="-355600">
              <a:spcBef>
                <a:spcPts val="0"/>
              </a:spcBef>
              <a:buClr>
                <a:srgbClr val="0000FF"/>
              </a:buClr>
              <a:buSzPct val="70000"/>
              <a:buFont typeface="Wingdings" pitchFamily="2" charset="2"/>
              <a:buChar char="§"/>
              <a:defRPr/>
            </a:pPr>
            <a:r>
              <a:rPr lang="zh-CN" alt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为何踏入</a:t>
            </a:r>
            <a:endParaRPr lang="en-US" altLang="zh-CN" sz="60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  <a:p>
            <a:pPr marL="808038" lvl="1" indent="-355600">
              <a:spcBef>
                <a:spcPts val="0"/>
              </a:spcBef>
              <a:buClr>
                <a:srgbClr val="0000FF"/>
              </a:buClr>
              <a:buSzPct val="70000"/>
              <a:buFont typeface="Wingdings" pitchFamily="2" charset="2"/>
              <a:buChar char="§"/>
              <a:defRPr/>
            </a:pPr>
            <a:r>
              <a:rPr lang="zh-CN" alt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死亡之程</a:t>
            </a:r>
            <a:r>
              <a:rPr lang="en-US" altLang="zh-CN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?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0394773-F9A5-4044-B455-DDE8F881FF03}"/>
              </a:ext>
            </a:extLst>
          </p:cNvPr>
          <p:cNvSpPr/>
          <p:nvPr/>
        </p:nvSpPr>
        <p:spPr>
          <a:xfrm>
            <a:off x="6528048" y="1844824"/>
            <a:ext cx="2088232" cy="4392488"/>
          </a:xfrm>
          <a:prstGeom prst="rect">
            <a:avLst/>
          </a:prstGeom>
          <a:noFill/>
        </p:spPr>
        <p:txBody>
          <a:bodyPr wrap="none">
            <a:prstTxWarp prst="textSlantUp">
              <a:avLst>
                <a:gd name="adj" fmla="val 0"/>
              </a:avLst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300" normalizeH="0" baseline="0" noProof="0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Arial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19377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3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1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13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13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02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âè·³å¥æ°´ä¸âçå¾çæç´¢ç»æ">
            <a:extLst>
              <a:ext uri="{FF2B5EF4-FFF2-40B4-BE49-F238E27FC236}">
                <a16:creationId xmlns:a16="http://schemas.microsoft.com/office/drawing/2014/main" id="{97769C88-F13A-4231-94ED-FE5955239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63" y="-1588"/>
            <a:ext cx="10345737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7205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62" name="Rectangle 2">
            <a:extLst>
              <a:ext uri="{FF2B5EF4-FFF2-40B4-BE49-F238E27FC236}">
                <a16:creationId xmlns:a16="http://schemas.microsoft.com/office/drawing/2014/main" id="{CAD1817A-C7CC-42E8-A43A-D89DD193E17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79650" y="260350"/>
            <a:ext cx="7632700" cy="1143000"/>
          </a:xfrm>
        </p:spPr>
        <p:txBody>
          <a:bodyPr/>
          <a:lstStyle/>
          <a:p>
            <a:pPr>
              <a:defRPr/>
            </a:pPr>
            <a:r>
              <a:rPr lang="zh-CN" altLang="en-US" sz="7600" b="1" spc="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死  与  生</a:t>
            </a:r>
            <a:endParaRPr lang="zh-CN" altLang="en-US" sz="8000" b="1" spc="2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3763" name="Rectangle 3">
            <a:extLst>
              <a:ext uri="{FF2B5EF4-FFF2-40B4-BE49-F238E27FC236}">
                <a16:creationId xmlns:a16="http://schemas.microsoft.com/office/drawing/2014/main" id="{829972DC-00D5-4358-9875-65E0C49A2BC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39788" y="1557338"/>
            <a:ext cx="10440987" cy="5111750"/>
          </a:xfrm>
        </p:spPr>
        <p:txBody>
          <a:bodyPr/>
          <a:lstStyle/>
          <a:p>
            <a:pPr marL="0" indent="0">
              <a:lnSpc>
                <a:spcPct val="110000"/>
              </a:lnSpc>
              <a:buFontTx/>
              <a:buNone/>
              <a:defRPr/>
            </a:pPr>
            <a:r>
              <a:rPr lang="zh-CN" altLang="en-US" sz="6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皆有可能！</a:t>
            </a:r>
          </a:p>
          <a:p>
            <a:pPr marL="1520825" lvl="1" indent="-712788">
              <a:spcBef>
                <a:spcPts val="0"/>
              </a:spcBef>
              <a:buClr>
                <a:srgbClr val="0000FF"/>
              </a:buClr>
              <a:buSzPct val="70000"/>
              <a:buFont typeface="Wingdings" pitchFamily="2" charset="2"/>
              <a:buChar char="§"/>
              <a:defRPr/>
            </a:pPr>
            <a:r>
              <a:rPr lang="zh-CN" alt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体验</a:t>
            </a:r>
            <a:endParaRPr lang="en-US" altLang="zh-CN" sz="60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  <a:p>
            <a:pPr marL="1520825" lvl="1" indent="-712788">
              <a:spcBef>
                <a:spcPts val="0"/>
              </a:spcBef>
              <a:buClr>
                <a:srgbClr val="0000FF"/>
              </a:buClr>
              <a:buSzPct val="70000"/>
              <a:buFont typeface="Wingdings" pitchFamily="2" charset="2"/>
              <a:buChar char="§"/>
              <a:defRPr/>
            </a:pPr>
            <a:r>
              <a:rPr lang="zh-CN" alt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垂范</a:t>
            </a:r>
            <a:endParaRPr lang="en-US" altLang="zh-CN" sz="60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  <a:p>
            <a:pPr marL="1520825" lvl="1" indent="-712788">
              <a:spcBef>
                <a:spcPts val="0"/>
              </a:spcBef>
              <a:buClr>
                <a:srgbClr val="0000FF"/>
              </a:buClr>
              <a:buSzPct val="70000"/>
              <a:buFont typeface="Wingdings" pitchFamily="2" charset="2"/>
              <a:buChar char="§"/>
              <a:defRPr/>
            </a:pPr>
            <a:r>
              <a:rPr lang="zh-CN" alt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拯救</a:t>
            </a:r>
            <a:endParaRPr lang="en-US" altLang="zh-CN" sz="60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  <a:p>
            <a:pPr marL="1520825" lvl="1" indent="-712788">
              <a:spcBef>
                <a:spcPts val="0"/>
              </a:spcBef>
              <a:buClr>
                <a:srgbClr val="0000FF"/>
              </a:buClr>
              <a:buSzPct val="70000"/>
              <a:buFont typeface="Wingdings" pitchFamily="2" charset="2"/>
              <a:buChar char="§"/>
              <a:defRPr/>
            </a:pPr>
            <a:r>
              <a:rPr lang="zh-CN" alt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争战</a:t>
            </a:r>
            <a:endParaRPr lang="en-US" altLang="zh-CN" sz="60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F7B19564-B03F-4948-BCDD-60D343D3B43F}"/>
              </a:ext>
            </a:extLst>
          </p:cNvPr>
          <p:cNvSpPr/>
          <p:nvPr/>
        </p:nvSpPr>
        <p:spPr>
          <a:xfrm>
            <a:off x="5735960" y="2420888"/>
            <a:ext cx="3672408" cy="3816424"/>
          </a:xfrm>
          <a:prstGeom prst="rect">
            <a:avLst/>
          </a:prstGeom>
          <a:noFill/>
        </p:spPr>
        <p:txBody>
          <a:bodyPr wrap="none">
            <a:prstTxWarp prst="textSlantUp">
              <a:avLst>
                <a:gd name="adj" fmla="val 0"/>
              </a:avLst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600" b="1" i="0" u="none" strike="noStrike" kern="1200" cap="none" spc="300" normalizeH="0" baseline="0" noProof="0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的</a:t>
            </a:r>
            <a:endParaRPr kumimoji="0" lang="en-US" altLang="zh-CN" sz="6600" b="1" i="0" u="none" strike="noStrike" kern="1200" cap="none" spc="300" normalizeH="0" baseline="0" noProof="0" dirty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35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3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1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13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13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62" name="Rectangle 2">
            <a:extLst>
              <a:ext uri="{FF2B5EF4-FFF2-40B4-BE49-F238E27FC236}">
                <a16:creationId xmlns:a16="http://schemas.microsoft.com/office/drawing/2014/main" id="{4793A4DF-319D-47DE-A91C-2EE7F750EA5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79650" y="260350"/>
            <a:ext cx="7632700" cy="1143000"/>
          </a:xfrm>
        </p:spPr>
        <p:txBody>
          <a:bodyPr/>
          <a:lstStyle/>
          <a:p>
            <a:pPr>
              <a:defRPr/>
            </a:pPr>
            <a:r>
              <a:rPr lang="zh-CN" altLang="en-US" sz="7600" b="1" spc="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死  与  生</a:t>
            </a:r>
            <a:endParaRPr lang="zh-CN" altLang="en-US" sz="8000" b="1" spc="2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3763" name="Rectangle 3">
            <a:extLst>
              <a:ext uri="{FF2B5EF4-FFF2-40B4-BE49-F238E27FC236}">
                <a16:creationId xmlns:a16="http://schemas.microsoft.com/office/drawing/2014/main" id="{C05133FD-86D2-45D7-8FF9-0785AA00331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982663" y="1557338"/>
            <a:ext cx="10153650" cy="5111750"/>
          </a:xfrm>
        </p:spPr>
        <p:txBody>
          <a:bodyPr/>
          <a:lstStyle/>
          <a:p>
            <a:pPr marL="0" indent="0">
              <a:lnSpc>
                <a:spcPct val="110000"/>
              </a:lnSpc>
              <a:buFontTx/>
              <a:buNone/>
              <a:defRPr/>
            </a:pPr>
            <a:r>
              <a:rPr lang="zh-CN" altLang="en-US" sz="6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面对死亡：</a:t>
            </a:r>
          </a:p>
          <a:p>
            <a:pPr marL="808038" lvl="1" indent="-355600">
              <a:spcBef>
                <a:spcPts val="0"/>
              </a:spcBef>
              <a:buClr>
                <a:srgbClr val="0000FF"/>
              </a:buClr>
              <a:buSzPct val="70000"/>
              <a:buFont typeface="Wingdings" pitchFamily="2" charset="2"/>
              <a:buChar char="§"/>
              <a:defRPr/>
            </a:pPr>
            <a:r>
              <a:rPr lang="zh-CN" alt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罪的工价</a:t>
            </a:r>
            <a:endParaRPr lang="en-US" altLang="zh-CN" sz="60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  <a:p>
            <a:pPr marL="808038" lvl="1" indent="-355600">
              <a:spcBef>
                <a:spcPts val="0"/>
              </a:spcBef>
              <a:buClr>
                <a:srgbClr val="0000FF"/>
              </a:buClr>
              <a:buSzPct val="70000"/>
              <a:buFont typeface="Wingdings" pitchFamily="2" charset="2"/>
              <a:buChar char="§"/>
              <a:defRPr/>
            </a:pPr>
            <a:r>
              <a:rPr lang="zh-CN" alt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乃是死亡</a:t>
            </a:r>
            <a:endParaRPr lang="en-US" altLang="zh-CN" sz="60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  <a:p>
            <a:pPr marL="808038" lvl="1" indent="-355600">
              <a:spcBef>
                <a:spcPts val="0"/>
              </a:spcBef>
              <a:buClr>
                <a:srgbClr val="0000FF"/>
              </a:buClr>
              <a:buSzPct val="70000"/>
              <a:buFont typeface="Wingdings" pitchFamily="2" charset="2"/>
              <a:buChar char="§"/>
              <a:defRPr/>
            </a:pPr>
            <a:r>
              <a:rPr lang="zh-CN" alt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无罪之人</a:t>
            </a:r>
            <a:endParaRPr lang="en-US" altLang="zh-CN" sz="60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  <a:p>
            <a:pPr marL="808038" lvl="1" indent="-355600">
              <a:spcBef>
                <a:spcPts val="0"/>
              </a:spcBef>
              <a:buClr>
                <a:srgbClr val="0000FF"/>
              </a:buClr>
              <a:buSzPct val="70000"/>
              <a:buFont typeface="Wingdings" pitchFamily="2" charset="2"/>
              <a:buChar char="§"/>
              <a:defRPr/>
            </a:pPr>
            <a:r>
              <a:rPr lang="zh-CN" alt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须历死亡</a:t>
            </a:r>
            <a:r>
              <a:rPr lang="en-US" altLang="zh-CN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?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49FCB9A-EEEA-4488-B858-9C668598B95D}"/>
              </a:ext>
            </a:extLst>
          </p:cNvPr>
          <p:cNvSpPr/>
          <p:nvPr/>
        </p:nvSpPr>
        <p:spPr>
          <a:xfrm rot="5400000">
            <a:off x="5519936" y="2708920"/>
            <a:ext cx="4536504" cy="2664296"/>
          </a:xfrm>
          <a:prstGeom prst="rect">
            <a:avLst/>
          </a:prstGeom>
          <a:noFill/>
        </p:spPr>
        <p:txBody>
          <a:bodyPr vert="eaVert" wrap="none">
            <a:prstTxWarp prst="textSlantUp">
              <a:avLst>
                <a:gd name="adj" fmla="val 0"/>
              </a:avLst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600" b="1" i="0" u="none" strike="noStrike" kern="1200" cap="none" spc="300" normalizeH="0" baseline="0" noProof="0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悖论</a:t>
            </a:r>
            <a:endParaRPr kumimoji="0" lang="en-US" altLang="zh-CN" sz="6600" b="1" i="0" u="none" strike="noStrike" kern="1200" cap="none" spc="300" normalizeH="0" baseline="0" noProof="0" dirty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212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3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1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13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13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02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blob.png">
            <a:extLst>
              <a:ext uri="{FF2B5EF4-FFF2-40B4-BE49-F238E27FC236}">
                <a16:creationId xmlns:a16="http://schemas.microsoft.com/office/drawing/2014/main" id="{31878C0E-2220-4DB8-B19A-11D2DF8CA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9" b="1094"/>
          <a:stretch>
            <a:fillRect/>
          </a:stretch>
        </p:blipFill>
        <p:spPr bwMode="auto">
          <a:xfrm>
            <a:off x="0" y="-26988"/>
            <a:ext cx="12192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5255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62" name="Rectangle 2">
            <a:extLst>
              <a:ext uri="{FF2B5EF4-FFF2-40B4-BE49-F238E27FC236}">
                <a16:creationId xmlns:a16="http://schemas.microsoft.com/office/drawing/2014/main" id="{92B68AB5-3AB2-4E0B-80A0-A7174711A02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79650" y="260350"/>
            <a:ext cx="7632700" cy="1143000"/>
          </a:xfrm>
        </p:spPr>
        <p:txBody>
          <a:bodyPr/>
          <a:lstStyle/>
          <a:p>
            <a:pPr>
              <a:defRPr/>
            </a:pPr>
            <a:r>
              <a:rPr lang="zh-CN" altLang="en-US" sz="7600" b="1" spc="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死  与  生</a:t>
            </a:r>
            <a:endParaRPr lang="zh-CN" altLang="en-US" sz="8000" b="1" spc="2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3763" name="Rectangle 3">
            <a:extLst>
              <a:ext uri="{FF2B5EF4-FFF2-40B4-BE49-F238E27FC236}">
                <a16:creationId xmlns:a16="http://schemas.microsoft.com/office/drawing/2014/main" id="{DF8DA259-B9FA-4810-875F-B88538D5750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982663" y="1557338"/>
            <a:ext cx="10153650" cy="5111750"/>
          </a:xfrm>
        </p:spPr>
        <p:txBody>
          <a:bodyPr/>
          <a:lstStyle/>
          <a:p>
            <a:pPr marL="0" indent="0">
              <a:lnSpc>
                <a:spcPct val="110000"/>
              </a:lnSpc>
              <a:buFontTx/>
              <a:buNone/>
              <a:defRPr/>
            </a:pPr>
            <a:r>
              <a:rPr lang="zh-CN" altLang="en-US" sz="6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神魔之间：</a:t>
            </a:r>
          </a:p>
          <a:p>
            <a:pPr marL="808038" lvl="1" indent="-355600">
              <a:spcBef>
                <a:spcPts val="0"/>
              </a:spcBef>
              <a:buClr>
                <a:srgbClr val="0000FF"/>
              </a:buClr>
              <a:buSzPct val="70000"/>
              <a:buFont typeface="Wingdings" pitchFamily="2" charset="2"/>
              <a:buChar char="§"/>
              <a:defRPr/>
            </a:pPr>
            <a:r>
              <a:rPr lang="zh-CN" alt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汝欲担罪</a:t>
            </a:r>
            <a:endParaRPr lang="en-US" altLang="zh-CN" sz="60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  <a:p>
            <a:pPr marL="808038" lvl="1" indent="-355600">
              <a:spcBef>
                <a:spcPts val="0"/>
              </a:spcBef>
              <a:buClr>
                <a:srgbClr val="0000FF"/>
              </a:buClr>
              <a:buSzPct val="70000"/>
              <a:buFont typeface="Wingdings" pitchFamily="2" charset="2"/>
              <a:buChar char="§"/>
              <a:defRPr/>
            </a:pPr>
            <a:r>
              <a:rPr lang="zh-CN" alt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莫想回归</a:t>
            </a:r>
            <a:endParaRPr lang="en-US" altLang="zh-CN" sz="60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  <a:p>
            <a:pPr marL="808038" lvl="1" indent="-355600">
              <a:spcBef>
                <a:spcPts val="0"/>
              </a:spcBef>
              <a:buClr>
                <a:srgbClr val="0000FF"/>
              </a:buClr>
              <a:buSzPct val="70000"/>
              <a:buFont typeface="Wingdings" pitchFamily="2" charset="2"/>
              <a:buChar char="§"/>
              <a:defRPr/>
            </a:pPr>
            <a:r>
              <a:rPr lang="zh-CN" alt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集罪己身</a:t>
            </a:r>
            <a:endParaRPr lang="en-US" altLang="zh-CN" sz="60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  <a:p>
            <a:pPr marL="808038" lvl="1" indent="-355600">
              <a:spcBef>
                <a:spcPts val="0"/>
              </a:spcBef>
              <a:buClr>
                <a:srgbClr val="0000FF"/>
              </a:buClr>
              <a:buSzPct val="70000"/>
              <a:buFont typeface="Wingdings" pitchFamily="2" charset="2"/>
              <a:buChar char="§"/>
              <a:defRPr/>
            </a:pPr>
            <a:r>
              <a:rPr lang="zh-CN" alt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释放众人</a:t>
            </a:r>
            <a:r>
              <a:rPr lang="en-US" altLang="zh-CN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!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CF76BE3-FBA7-47C7-AA3E-04CF87B07591}"/>
              </a:ext>
            </a:extLst>
          </p:cNvPr>
          <p:cNvSpPr/>
          <p:nvPr/>
        </p:nvSpPr>
        <p:spPr>
          <a:xfrm rot="5400000">
            <a:off x="6312024" y="2420888"/>
            <a:ext cx="3960440" cy="3816424"/>
          </a:xfrm>
          <a:prstGeom prst="rect">
            <a:avLst/>
          </a:prstGeom>
          <a:noFill/>
        </p:spPr>
        <p:txBody>
          <a:bodyPr vert="eaVert" wrap="none">
            <a:prstTxWarp prst="textSlantUp">
              <a:avLst>
                <a:gd name="adj" fmla="val 0"/>
              </a:avLst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600" b="1" i="0" u="none" strike="noStrike" kern="1200" cap="none" spc="300" normalizeH="0" baseline="0" noProof="0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决</a:t>
            </a:r>
            <a:endParaRPr kumimoji="0" lang="en-US" altLang="zh-CN" sz="6600" b="1" i="0" u="none" strike="noStrike" kern="1200" cap="none" spc="300" normalizeH="0" baseline="0" noProof="0" dirty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4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3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1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13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13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62" name="Rectangle 2">
            <a:extLst>
              <a:ext uri="{FF2B5EF4-FFF2-40B4-BE49-F238E27FC236}">
                <a16:creationId xmlns:a16="http://schemas.microsoft.com/office/drawing/2014/main" id="{54A49B09-6E96-436F-BCA4-4789EDDF53B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79650" y="260350"/>
            <a:ext cx="7632700" cy="1143000"/>
          </a:xfrm>
        </p:spPr>
        <p:txBody>
          <a:bodyPr/>
          <a:lstStyle/>
          <a:p>
            <a:pPr>
              <a:defRPr/>
            </a:pPr>
            <a:r>
              <a:rPr lang="zh-CN" altLang="en-US" sz="7600" b="1" spc="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死  与  生</a:t>
            </a:r>
            <a:endParaRPr lang="zh-CN" altLang="en-US" sz="8000" b="1" spc="2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3763" name="Rectangle 3">
            <a:extLst>
              <a:ext uri="{FF2B5EF4-FFF2-40B4-BE49-F238E27FC236}">
                <a16:creationId xmlns:a16="http://schemas.microsoft.com/office/drawing/2014/main" id="{80798934-CB44-4BB5-B22B-87CD84A87B7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982663" y="1557338"/>
            <a:ext cx="10153650" cy="5111750"/>
          </a:xfrm>
        </p:spPr>
        <p:txBody>
          <a:bodyPr/>
          <a:lstStyle/>
          <a:p>
            <a:pPr marL="0" indent="0">
              <a:lnSpc>
                <a:spcPct val="110000"/>
              </a:lnSpc>
              <a:buFontTx/>
              <a:buNone/>
              <a:defRPr/>
            </a:pPr>
            <a:r>
              <a:rPr lang="zh-CN" altLang="en-US" sz="6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死得伟大！</a:t>
            </a:r>
          </a:p>
          <a:p>
            <a:pPr marL="808038" lvl="1" indent="-355600">
              <a:spcBef>
                <a:spcPts val="0"/>
              </a:spcBef>
              <a:buClr>
                <a:srgbClr val="0000FF"/>
              </a:buClr>
              <a:buSzPct val="70000"/>
              <a:buFont typeface="Wingdings" pitchFamily="2" charset="2"/>
              <a:buChar char="§"/>
              <a:defRPr/>
            </a:pPr>
            <a:r>
              <a:rPr lang="zh-CN" alt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众罪集身</a:t>
            </a:r>
            <a:endParaRPr lang="en-US" altLang="zh-CN" sz="60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  <a:p>
            <a:pPr marL="808038" lvl="1" indent="-355600">
              <a:spcBef>
                <a:spcPts val="0"/>
              </a:spcBef>
              <a:buClr>
                <a:srgbClr val="0000FF"/>
              </a:buClr>
              <a:buSzPct val="70000"/>
              <a:buFont typeface="Wingdings" pitchFamily="2" charset="2"/>
              <a:buChar char="§"/>
              <a:defRPr/>
            </a:pPr>
            <a:r>
              <a:rPr lang="zh-CN" alt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父子离分</a:t>
            </a:r>
            <a:endParaRPr lang="en-US" altLang="zh-CN" sz="60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  <a:p>
            <a:pPr marL="808038" lvl="1" indent="-355600">
              <a:spcBef>
                <a:spcPts val="0"/>
              </a:spcBef>
              <a:buClr>
                <a:srgbClr val="0000FF"/>
              </a:buClr>
              <a:buSzPct val="70000"/>
              <a:buFont typeface="Wingdings" pitchFamily="2" charset="2"/>
              <a:buChar char="§"/>
              <a:defRPr/>
            </a:pPr>
            <a:r>
              <a:rPr lang="zh-CN" alt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从容就死</a:t>
            </a:r>
            <a:endParaRPr lang="en-US" altLang="zh-CN" sz="60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  <a:p>
            <a:pPr marL="808038" lvl="1" indent="-355600">
              <a:spcBef>
                <a:spcPts val="0"/>
              </a:spcBef>
              <a:buClr>
                <a:srgbClr val="0000FF"/>
              </a:buClr>
              <a:buSzPct val="70000"/>
              <a:buFont typeface="Wingdings" pitchFamily="2" charset="2"/>
              <a:buChar char="§"/>
              <a:defRPr/>
            </a:pPr>
            <a:r>
              <a:rPr lang="zh-CN" alt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独此一人</a:t>
            </a:r>
            <a:r>
              <a:rPr lang="en-US" altLang="zh-CN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!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CEBCC0-F6F2-4308-BF75-F37EB9F623EA}"/>
              </a:ext>
            </a:extLst>
          </p:cNvPr>
          <p:cNvSpPr/>
          <p:nvPr/>
        </p:nvSpPr>
        <p:spPr>
          <a:xfrm rot="5400000">
            <a:off x="6312024" y="2420888"/>
            <a:ext cx="3960440" cy="3816424"/>
          </a:xfrm>
          <a:prstGeom prst="rect">
            <a:avLst/>
          </a:prstGeom>
          <a:noFill/>
        </p:spPr>
        <p:txBody>
          <a:bodyPr vert="eaVert" wrap="none">
            <a:prstTxWarp prst="textSlantUp">
              <a:avLst>
                <a:gd name="adj" fmla="val 0"/>
              </a:avLst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600" b="1" i="0" u="none" strike="noStrike" kern="1200" cap="none" spc="300" normalizeH="0" baseline="0" noProof="0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勇</a:t>
            </a:r>
            <a:endParaRPr kumimoji="0" lang="en-US" altLang="zh-CN" sz="6600" b="1" i="0" u="none" strike="noStrike" kern="1200" cap="none" spc="300" normalizeH="0" baseline="0" noProof="0" dirty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85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3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1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13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13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544</Words>
  <Application>Microsoft Office PowerPoint</Application>
  <PresentationFormat>Widescreen</PresentationFormat>
  <Paragraphs>109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华文新魏</vt:lpstr>
      <vt:lpstr>华文琥珀</vt:lpstr>
      <vt:lpstr>宋体</vt:lpstr>
      <vt:lpstr>微软雅黑</vt:lpstr>
      <vt:lpstr>Arial</vt:lpstr>
      <vt:lpstr>Calibri</vt:lpstr>
      <vt:lpstr>Verdana</vt:lpstr>
      <vt:lpstr>Wingdings</vt:lpstr>
      <vt:lpstr>默认设计模板</vt:lpstr>
      <vt:lpstr>PowerPoint Presentation</vt:lpstr>
      <vt:lpstr>死  与  生</vt:lpstr>
      <vt:lpstr>死  与  生</vt:lpstr>
      <vt:lpstr>PowerPoint Presentation</vt:lpstr>
      <vt:lpstr>死  与  生</vt:lpstr>
      <vt:lpstr>死  与  生</vt:lpstr>
      <vt:lpstr>PowerPoint Presentation</vt:lpstr>
      <vt:lpstr>死  与  生</vt:lpstr>
      <vt:lpstr>死  与  生</vt:lpstr>
      <vt:lpstr>死  与  生</vt:lpstr>
      <vt:lpstr>死  与  生</vt:lpstr>
      <vt:lpstr>死  与  生</vt:lpstr>
      <vt:lpstr>死  与  生</vt:lpstr>
      <vt:lpstr>死  与  生</vt:lpstr>
      <vt:lpstr>死  与  生</vt:lpstr>
      <vt:lpstr>死  与  生</vt:lpstr>
      <vt:lpstr>死  与  生</vt:lpstr>
      <vt:lpstr>死  与  生</vt:lpstr>
    </vt:vector>
  </TitlesOfParts>
  <Company>Air Liquide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henry.wang</dc:creator>
  <cp:lastModifiedBy>Frank Cao</cp:lastModifiedBy>
  <cp:revision>150</cp:revision>
  <dcterms:created xsi:type="dcterms:W3CDTF">2016-09-20T02:57:00Z</dcterms:created>
  <dcterms:modified xsi:type="dcterms:W3CDTF">2018-04-03T11:58:35Z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2052-10.1.0.6929</vt:lpwstr>
  </property>
</Properties>
</file>